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err="1" smtClean="0"/>
              <a:t>Canisolair</a:t>
            </a:r>
            <a:r>
              <a:rPr lang="en-US" sz="6600" dirty="0" smtClean="0"/>
              <a:t> Efficiency Monitoring System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Applied Research Project by: Dylan Stone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42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Canisolair</a:t>
            </a:r>
            <a:r>
              <a:rPr lang="en-US" dirty="0" smtClean="0"/>
              <a:t> Solar Heater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Solar Heater</a:t>
            </a:r>
          </a:p>
          <a:p>
            <a:r>
              <a:rPr lang="en-US" dirty="0"/>
              <a:t>Built </a:t>
            </a:r>
            <a:r>
              <a:rPr lang="en-US" dirty="0" smtClean="0"/>
              <a:t>from recycled pop cans</a:t>
            </a:r>
          </a:p>
          <a:p>
            <a:r>
              <a:rPr lang="en-US" dirty="0" smtClean="0"/>
              <a:t>Built-in fan and thermostat</a:t>
            </a:r>
          </a:p>
          <a:p>
            <a:r>
              <a:rPr lang="en-US" dirty="0" smtClean="0"/>
              <a:t>Claim it can heat 8 000 cu. Ft.</a:t>
            </a:r>
          </a:p>
          <a:p>
            <a:r>
              <a:rPr lang="en-US" dirty="0" smtClean="0"/>
              <a:t>Check Valves</a:t>
            </a:r>
          </a:p>
          <a:p>
            <a:r>
              <a:rPr lang="en-US" dirty="0" smtClean="0"/>
              <a:t>Claim up to 2900 Watts of heat</a:t>
            </a:r>
          </a:p>
          <a:p>
            <a:r>
              <a:rPr lang="en-US" dirty="0" smtClean="0"/>
              <a:t>Draws 31 Watts while running</a:t>
            </a:r>
          </a:p>
          <a:p>
            <a:r>
              <a:rPr lang="en-US" dirty="0" smtClean="0"/>
              <a:t>Claimed 47 LPS flow rate</a:t>
            </a:r>
          </a:p>
          <a:p>
            <a:r>
              <a:rPr lang="en-US" dirty="0" smtClean="0"/>
              <a:t>Expensive, nearly $3 000 plus installation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11" y="1853248"/>
            <a:ext cx="3424123" cy="4565498"/>
          </a:xfrm>
        </p:spPr>
      </p:pic>
    </p:spTree>
    <p:extLst>
      <p:ext uri="{BB962C8B-B14F-4D97-AF65-F5344CB8AC3E}">
        <p14:creationId xmlns:p14="http://schemas.microsoft.com/office/powerpoint/2010/main" val="362724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I’m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Information Gathering</a:t>
            </a:r>
            <a:endParaRPr lang="en-US" dirty="0"/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Flow rate</a:t>
            </a:r>
          </a:p>
          <a:p>
            <a:pPr lvl="1"/>
            <a:r>
              <a:rPr lang="en-US" dirty="0" smtClean="0"/>
              <a:t>Daily Solar Intensity</a:t>
            </a:r>
          </a:p>
          <a:p>
            <a:r>
              <a:rPr lang="en-US" dirty="0" smtClean="0"/>
              <a:t>Calculations</a:t>
            </a:r>
          </a:p>
          <a:p>
            <a:pPr lvl="1"/>
            <a:r>
              <a:rPr lang="en-US" dirty="0" smtClean="0"/>
              <a:t>Temperature Differential</a:t>
            </a:r>
          </a:p>
          <a:p>
            <a:pPr lvl="1"/>
            <a:r>
              <a:rPr lang="en-US" dirty="0" smtClean="0"/>
              <a:t>Solar Intensity</a:t>
            </a:r>
            <a:endParaRPr lang="en-US" dirty="0"/>
          </a:p>
          <a:p>
            <a:r>
              <a:rPr lang="en-US" dirty="0" smtClean="0"/>
              <a:t>Data Logging</a:t>
            </a:r>
          </a:p>
          <a:p>
            <a:pPr lvl="1"/>
            <a:r>
              <a:rPr lang="en-US" dirty="0" smtClean="0"/>
              <a:t>Remote</a:t>
            </a:r>
          </a:p>
          <a:p>
            <a:pPr lvl="1"/>
            <a:r>
              <a:rPr lang="en-US" dirty="0" smtClean="0"/>
              <a:t>Local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51" y="1853248"/>
            <a:ext cx="5870787" cy="4403090"/>
          </a:xfrm>
        </p:spPr>
      </p:pic>
    </p:spTree>
    <p:extLst>
      <p:ext uri="{BB962C8B-B14F-4D97-AF65-F5344CB8AC3E}">
        <p14:creationId xmlns:p14="http://schemas.microsoft.com/office/powerpoint/2010/main" val="54053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I’m doing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With Applied Research</a:t>
            </a:r>
          </a:p>
          <a:p>
            <a:endParaRPr lang="en-US" dirty="0" smtClean="0"/>
          </a:p>
          <a:p>
            <a:r>
              <a:rPr lang="en-US" dirty="0" smtClean="0"/>
              <a:t>Efficiency is not accurately known</a:t>
            </a:r>
          </a:p>
          <a:p>
            <a:endParaRPr lang="en-US" dirty="0" smtClean="0"/>
          </a:p>
          <a:p>
            <a:r>
              <a:rPr lang="en-US" dirty="0" smtClean="0"/>
              <a:t>Output as variable as the weather</a:t>
            </a:r>
          </a:p>
          <a:p>
            <a:endParaRPr lang="en-US" dirty="0" smtClean="0"/>
          </a:p>
          <a:p>
            <a:r>
              <a:rPr lang="en-US" dirty="0" smtClean="0"/>
              <a:t>Heat Generation vs. Cost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679414"/>
            <a:ext cx="4395788" cy="2953322"/>
          </a:xfrm>
        </p:spPr>
      </p:pic>
    </p:spTree>
    <p:extLst>
      <p:ext uri="{BB962C8B-B14F-4D97-AF65-F5344CB8AC3E}">
        <p14:creationId xmlns:p14="http://schemas.microsoft.com/office/powerpoint/2010/main" val="18369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Raspberry Pi Temperature Acquisition</a:t>
            </a:r>
          </a:p>
          <a:p>
            <a:endParaRPr lang="en-US" dirty="0"/>
          </a:p>
          <a:p>
            <a:r>
              <a:rPr lang="en-US" dirty="0" smtClean="0"/>
              <a:t>Air Flow Data</a:t>
            </a:r>
          </a:p>
          <a:p>
            <a:endParaRPr lang="en-US" dirty="0"/>
          </a:p>
          <a:p>
            <a:r>
              <a:rPr lang="en-US" dirty="0" smtClean="0"/>
              <a:t>Printing a Circuit Board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51" y="1853248"/>
            <a:ext cx="5535089" cy="4787851"/>
          </a:xfrm>
        </p:spPr>
      </p:pic>
    </p:spTree>
    <p:extLst>
      <p:ext uri="{BB962C8B-B14F-4D97-AF65-F5344CB8AC3E}">
        <p14:creationId xmlns:p14="http://schemas.microsoft.com/office/powerpoint/2010/main" val="286698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Air flow</a:t>
            </a:r>
          </a:p>
          <a:p>
            <a:endParaRPr lang="en-US" dirty="0"/>
          </a:p>
          <a:p>
            <a:r>
              <a:rPr lang="en-US" dirty="0" smtClean="0"/>
              <a:t>Solar Intensity</a:t>
            </a:r>
          </a:p>
          <a:p>
            <a:endParaRPr lang="en-US" dirty="0"/>
          </a:p>
          <a:p>
            <a:r>
              <a:rPr lang="en-US" dirty="0" smtClean="0"/>
              <a:t>Remote Data Acquisition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90" y="1853248"/>
            <a:ext cx="3522844" cy="4697126"/>
          </a:xfrm>
        </p:spPr>
      </p:pic>
    </p:spTree>
    <p:extLst>
      <p:ext uri="{BB962C8B-B14F-4D97-AF65-F5344CB8AC3E}">
        <p14:creationId xmlns:p14="http://schemas.microsoft.com/office/powerpoint/2010/main" val="87005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</TotalTime>
  <Words>126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Canisolair Efficiency Monitoring System</vt:lpstr>
      <vt:lpstr>Canisolair Solar Heater</vt:lpstr>
      <vt:lpstr>What I’m doing</vt:lpstr>
      <vt:lpstr>Why I’m doing it</vt:lpstr>
      <vt:lpstr>Milestones</vt:lpstr>
      <vt:lpstr>Potential Problems</vt:lpstr>
    </vt:vector>
  </TitlesOfParts>
  <Company>NSCC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Canisolair Efficiency Monitoring System</dc:title>
  <dc:creator>Stone,Dylan</dc:creator>
  <cp:lastModifiedBy>Stone,Dylan</cp:lastModifiedBy>
  <cp:revision>7</cp:revision>
  <dcterms:created xsi:type="dcterms:W3CDTF">2016-10-20T12:33:50Z</dcterms:created>
  <dcterms:modified xsi:type="dcterms:W3CDTF">2016-10-20T14:18:32Z</dcterms:modified>
</cp:coreProperties>
</file>